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5" roundtripDataSignature="AMtx7mi1+nWsnEL4DaVhUoSflkZcMLQIh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8T09:55:14.321">
    <p:pos x="6000" y="0"/>
    <p:text>+alexandre.avalos@ironhack.com to deliver abstract icons by sep. Change when we have a new icon pack!
_Assigned to Alexandre Avalos_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SPa-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| FULL-TIME BOOTCAMP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Process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analysis?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 we need Mathematics?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a machine-learning model?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do we know which is best?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Validate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Present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5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🎁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Can we measure the model’s performance?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do we visualise the results?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Can we automate processes?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Which is the best way to present results?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450" y="1402050"/>
            <a:ext cx="6697101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the problem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problem to solve?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objective?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method?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the problem?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Gather some data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🧺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necessary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can we achieve this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extract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store it?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data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 we need?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Clean the data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data cleaning?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data wrangling?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do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‘data types’ mean?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information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 we want to produce?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Explore, process,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endParaRPr b="1" i="0" sz="5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